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0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0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6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8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1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1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8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0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0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2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Chapter 6: The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Prepared by Abdul Wajid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and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Population affects every aspect of development.</a:t>
            </a:r>
          </a:p>
          <a:p>
            <a:r>
              <a:t>Key terms: Population growth, Census, Age structure, Sex ratio, Literacy, Fertility rate, Density.</a:t>
            </a:r>
          </a:p>
          <a:p>
            <a:r>
              <a:t>Effective policies need accurate, inclusive population data.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Importance of Population in 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/>
          </a:p>
          <a:p>
            <a:r>
              <a:t>Population is central to development—focuses on people, especially the marginalized.</a:t>
            </a:r>
          </a:p>
          <a:p>
            <a:r>
              <a:t>Ideas of equality and justice are directly tied to population dynamics.</a:t>
            </a:r>
          </a:p>
          <a:p>
            <a:r>
              <a:t>Population growth is often blamed for job scarcity, food shortage, and resource pressure.</a:t>
            </a:r>
          </a:p>
          <a:p>
            <a:r>
              <a:t>92% of India's working population is in the unorganised sector with minimal social security.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Understanding Census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/>
          </a:p>
          <a:p>
            <a:r>
              <a:t>Census: Systematic collection of population data every 10 years.</a:t>
            </a:r>
          </a:p>
          <a:p>
            <a:r>
              <a:t>Provides data on age, sex, occupation, education, religion, etc.</a:t>
            </a:r>
          </a:p>
          <a:p>
            <a:r>
              <a:t>Organised by Registrar General &amp; Census Commissioner of India.</a:t>
            </a:r>
          </a:p>
          <a:p>
            <a:r>
              <a:t>First census in 1872; first complete census in 1881.</a:t>
            </a:r>
          </a:p>
          <a:p>
            <a:r>
              <a:t>Population in 2011: 1.21 billion (Men: 623 million, Women: 586 million).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 Structure of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Children (&lt;15 years): Dependent, need care, education, nutrition.</a:t>
            </a:r>
          </a:p>
          <a:p>
            <a:r>
              <a:t>Working Age (15–59 years): Earners, biologically reproductive, economically productive.</a:t>
            </a:r>
          </a:p>
          <a:p>
            <a:r>
              <a:t>Aged (60+ years): May receive pensions; many still work informally; often dependent.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Sex Ratio and Gender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Sex Ratio: Number of females per 1000 males.</a:t>
            </a:r>
          </a:p>
          <a:p>
            <a:r>
              <a:t>India’s 2011 child sex ratio (0-6 years): 919 girls per 1000 boys.</a:t>
            </a:r>
          </a:p>
          <a:p>
            <a:r>
              <a:t>Skewed sex ratio shows gender discrimination and preference for male children.</a:t>
            </a:r>
          </a:p>
          <a:p>
            <a:r>
              <a:t>Kerala (1040) and USA (1050) show balanced sex ratios due to gender equality.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Literacy Rates and Gender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A person aged 7+ who can read and write is literate.</a:t>
            </a:r>
          </a:p>
          <a:p>
            <a:r>
              <a:t>Literacy is key for economic and social development.</a:t>
            </a:r>
          </a:p>
          <a:p>
            <a:r>
              <a:t>India’s literacy rate in 2011: 74% (Men: 82%, Women: 65%).</a:t>
            </a:r>
          </a:p>
          <a:p>
            <a:r>
              <a:t>Women's literacy reduces child mortality and improves gender equality.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Working Population and Employment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Census divides workers into cultivators, agricultural labourers, household industry workers, and other workers.</a:t>
            </a:r>
          </a:p>
          <a:p>
            <a:r>
              <a:t>Home-makers and unpaid workers often excluded from formal data.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Population Growth and Fertility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Population growth = births + in-migration – deaths – out-migration.</a:t>
            </a:r>
          </a:p>
          <a:p>
            <a:r>
              <a:t>Rapid growth due to falling death rates (better healthcare, sanitation).</a:t>
            </a:r>
          </a:p>
          <a:p>
            <a:r>
              <a:t>Fertility Rate: Dropped from 5.9 (1961) to 2.7 (2011); Andhra Pradesh: 1.9.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Population Density and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Population Density: Persons per sq. km. (2011: 382 persons/sq km).</a:t>
            </a:r>
          </a:p>
          <a:p>
            <a:r>
              <a:t>Bihar: 1102 (high); Arunachal Pradesh: 17 (low).</a:t>
            </a:r>
          </a:p>
          <a:p>
            <a:r>
              <a:t>Factors: Terrain, soil fertility, rainfall, urbanization.</a:t>
            </a:r>
          </a:p>
          <a:p>
            <a:r>
              <a:t>Northern Plains and Kerala: Very high density due to fertile land and water.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487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Chapter 6: The Population</vt:lpstr>
      <vt:lpstr>Importance of Population in Social Studies</vt:lpstr>
      <vt:lpstr>Understanding Census in India</vt:lpstr>
      <vt:lpstr>Age Structure of Population</vt:lpstr>
      <vt:lpstr>Sex Ratio and Gender Discrimination</vt:lpstr>
      <vt:lpstr>Literacy Rates and Gender Gap</vt:lpstr>
      <vt:lpstr>Working Population and Employment Categories</vt:lpstr>
      <vt:lpstr>Population Growth and Fertility Rate</vt:lpstr>
      <vt:lpstr>Population Density and Distribution</vt:lpstr>
      <vt:lpstr>Summary and Key Concepts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ABDUL WAJID</dc:creator>
  <cp:keywords/>
  <dc:description>generated using python-pptx</dc:description>
  <cp:lastModifiedBy>ABDUL WAJID</cp:lastModifiedBy>
  <cp:revision>2</cp:revision>
  <dcterms:created xsi:type="dcterms:W3CDTF">2013-01-27T09:14:16Z</dcterms:created>
  <dcterms:modified xsi:type="dcterms:W3CDTF">2025-05-05T17:16:30Z</dcterms:modified>
  <cp:category/>
</cp:coreProperties>
</file>